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906000" type="A4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220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24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3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57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4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0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2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4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72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63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9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10A5-C7BA-784A-AD1B-AF10CA52DAE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C1F7-806D-FD49-80E7-341D0D247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1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je.simpsite.nl" TargetMode="External"/><Relationship Id="rId4" Type="http://schemas.openxmlformats.org/officeDocument/2006/relationships/hyperlink" Target="http://www.ikje.jimdo.com" TargetMode="External"/><Relationship Id="rId5" Type="http://schemas.openxmlformats.org/officeDocument/2006/relationships/hyperlink" Target="https://www.youtube.com/channel/UCD5TTsTGZuNs1RBVWT0Ownw" TargetMode="External"/><Relationship Id="rId6" Type="http://schemas.openxmlformats.org/officeDocument/2006/relationships/hyperlink" Target="https://plus.google.com/104520499851552708514/post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ikje kaarten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klik op de tekst vakjes om tekst toe te voegen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 descr="ikj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1" y="741436"/>
            <a:ext cx="4933649" cy="265598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45156" y="8600542"/>
            <a:ext cx="2141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site:</a:t>
            </a:r>
          </a:p>
          <a:p>
            <a:r>
              <a:rPr lang="nl-NL" dirty="0" smtClean="0">
                <a:hlinkClick r:id="rId3"/>
              </a:rPr>
              <a:t>www.ikje.simpsite.nl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/>
              </a:rPr>
              <a:t>www.ikje.jimdo.com </a:t>
            </a:r>
            <a:endParaRPr lang="nl-NL" dirty="0"/>
          </a:p>
        </p:txBody>
      </p:sp>
      <p:sp>
        <p:nvSpPr>
          <p:cNvPr id="5" name="Tekstvak 4">
            <a:hlinkClick r:id="rId5"/>
          </p:cNvPr>
          <p:cNvSpPr txBox="1"/>
          <p:nvPr/>
        </p:nvSpPr>
        <p:spPr>
          <a:xfrm>
            <a:off x="3962629" y="8600542"/>
            <a:ext cx="1734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ikje cocial media</a:t>
            </a:r>
            <a:endParaRPr lang="nl-NL" dirty="0" smtClean="0">
              <a:hlinkClick r:id="rId5"/>
            </a:endParaRPr>
          </a:p>
          <a:p>
            <a:r>
              <a:rPr lang="nl-NL" dirty="0" smtClean="0">
                <a:hlinkClick r:id="rId5"/>
              </a:rPr>
              <a:t>ikje op youtube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ikje op Google+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98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up holland hu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akan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lkom thu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akanti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kj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8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felicitee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9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hoe is het daar?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895970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4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tersch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5026481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78098" y="9364240"/>
            <a:ext cx="355208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Marker Felt"/>
                <a:cs typeface="Marker Felt"/>
              </a:rPr>
              <a:t>www.ikje.jimdo.com – www.ikje.simpsite.nl</a:t>
            </a:r>
          </a:p>
          <a:p>
            <a:endParaRPr lang="nl-NL" sz="14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99890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eps vergeten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mil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up holland h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" y="5736204"/>
            <a:ext cx="340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type hier je tekst</a:t>
            </a:r>
          </a:p>
          <a:p>
            <a:endParaRPr lang="nl-NL" sz="2000" dirty="0" smtClean="0">
              <a:latin typeface="Marker Felt"/>
              <a:cs typeface="Marker Fe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82463" y="6586957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naam en achternaam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82463" y="7073333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straat en nummer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82463" y="752825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postcode en plaats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2463" y="7974049"/>
            <a:ext cx="28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Marker Felt"/>
                <a:cs typeface="Marker Felt"/>
              </a:rPr>
              <a:t>land</a:t>
            </a:r>
            <a:endParaRPr lang="nl-NL" sz="2000" dirty="0">
              <a:latin typeface="Marker Felt"/>
              <a:cs typeface="Marker Fe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39584" y="5145541"/>
            <a:ext cx="867957" cy="10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liever geen postzegel?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plaats dit vakje</a:t>
            </a:r>
          </a:p>
          <a:p>
            <a:pPr algn="ctr"/>
            <a:r>
              <a:rPr lang="nl-NL" sz="1050" dirty="0" smtClean="0">
                <a:solidFill>
                  <a:srgbClr val="000000"/>
                </a:solidFill>
              </a:rPr>
              <a:t>en verwijder de tekst</a:t>
            </a:r>
            <a:endParaRPr lang="nl-N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330</Words>
  <Application>Microsoft Macintosh PowerPoint</Application>
  <PresentationFormat>A4 (210 x 297 mm)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ikje kaarten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ikje kaarten</dc:title>
  <dc:creator>Jaap van der Heijden</dc:creator>
  <cp:lastModifiedBy>Jaap van der Heijden</cp:lastModifiedBy>
  <cp:revision>6</cp:revision>
  <dcterms:created xsi:type="dcterms:W3CDTF">2014-10-12T16:03:46Z</dcterms:created>
  <dcterms:modified xsi:type="dcterms:W3CDTF">2014-11-06T12:50:34Z</dcterms:modified>
</cp:coreProperties>
</file>