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61" r:id="rId4"/>
    <p:sldId id="260" r:id="rId5"/>
    <p:sldId id="259" r:id="rId6"/>
    <p:sldId id="258" r:id="rId7"/>
  </p:sldIdLst>
  <p:sldSz cx="6858000" cy="9906000" type="A4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2232" y="-12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25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8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46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9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59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2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55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50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8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99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66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BE409-79D7-F245-8A43-FFA5AA83D2CA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52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je.simpsite.nl" TargetMode="External"/><Relationship Id="rId4" Type="http://schemas.openxmlformats.org/officeDocument/2006/relationships/hyperlink" Target="http://www.ikje.jimdo.com" TargetMode="External"/><Relationship Id="rId5" Type="http://schemas.openxmlformats.org/officeDocument/2006/relationships/hyperlink" Target="https://www.youtube.com/channel/UCD5TTsTGZuNs1RBVWT0Ownw" TargetMode="External"/><Relationship Id="rId6" Type="http://schemas.openxmlformats.org/officeDocument/2006/relationships/hyperlink" Target="https://plus.google.com/104520499851552708514/posts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ikje </a:t>
            </a:r>
            <a:r>
              <a:rPr lang="nl-NL" dirty="0" smtClean="0"/>
              <a:t>sinterklaas en kerst </a:t>
            </a:r>
            <a:r>
              <a:rPr lang="nl-NL" dirty="0" smtClean="0"/>
              <a:t>kaarten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klik op de tekst vakjes om tekst toe te voegen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6" name="Afbeelding 5" descr="ikj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51" y="741436"/>
            <a:ext cx="4933649" cy="265598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45156" y="8600542"/>
            <a:ext cx="2141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ikje site:</a:t>
            </a:r>
          </a:p>
          <a:p>
            <a:r>
              <a:rPr lang="nl-NL" dirty="0" smtClean="0">
                <a:hlinkClick r:id="rId3"/>
              </a:rPr>
              <a:t>www.ikje.simpsite.nl</a:t>
            </a:r>
            <a:r>
              <a:rPr lang="nl-NL" dirty="0" smtClean="0"/>
              <a:t> </a:t>
            </a:r>
          </a:p>
          <a:p>
            <a:r>
              <a:rPr lang="nl-NL" dirty="0" smtClean="0">
                <a:hlinkClick r:id="rId4"/>
              </a:rPr>
              <a:t>www.ikje.jimdo.com </a:t>
            </a:r>
            <a:endParaRPr lang="nl-NL" dirty="0"/>
          </a:p>
        </p:txBody>
      </p:sp>
      <p:sp>
        <p:nvSpPr>
          <p:cNvPr id="5" name="Tekstvak 4">
            <a:hlinkClick r:id="rId5"/>
          </p:cNvPr>
          <p:cNvSpPr txBox="1"/>
          <p:nvPr/>
        </p:nvSpPr>
        <p:spPr>
          <a:xfrm>
            <a:off x="3962629" y="8600542"/>
            <a:ext cx="1734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ikje cocial media</a:t>
            </a:r>
            <a:endParaRPr lang="nl-NL" dirty="0" smtClean="0">
              <a:hlinkClick r:id="rId5"/>
            </a:endParaRPr>
          </a:p>
          <a:p>
            <a:r>
              <a:rPr lang="nl-NL" dirty="0" smtClean="0">
                <a:hlinkClick r:id="rId5"/>
              </a:rPr>
              <a:t>ikje op youtube</a:t>
            </a:r>
            <a:endParaRPr lang="nl-NL" dirty="0" smtClean="0"/>
          </a:p>
          <a:p>
            <a:r>
              <a:rPr lang="nl-NL" dirty="0" smtClean="0">
                <a:hlinkClick r:id="rId6"/>
              </a:rPr>
              <a:t>ikje op Google+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429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kerst+nieuwjaar eigen f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" y="5862071"/>
            <a:ext cx="340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type hier je tekst</a:t>
            </a:r>
          </a:p>
          <a:p>
            <a:endParaRPr lang="nl-NL" sz="2000" dirty="0" smtClean="0">
              <a:latin typeface="Marker Felt"/>
              <a:cs typeface="Marker Fe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82463" y="6586957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naam en achternaam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82463" y="7073333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straat en nummer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782463" y="752825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postcode en plaats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782463" y="797404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land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039584" y="5145541"/>
            <a:ext cx="867957" cy="1010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liever geen postzegel?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plaats dit vakje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en verwijder de tekst</a:t>
            </a:r>
            <a:endParaRPr lang="nl-NL" sz="1050" dirty="0">
              <a:solidFill>
                <a:srgbClr val="00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808676" y="2669720"/>
            <a:ext cx="292027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verwijder dit tekst vakje</a:t>
            </a:r>
          </a:p>
          <a:p>
            <a:r>
              <a:rPr lang="nl-NL" dirty="0" smtClean="0"/>
              <a:t>en</a:t>
            </a:r>
            <a:r>
              <a:rPr lang="nl-NL" dirty="0"/>
              <a:t> </a:t>
            </a:r>
            <a:r>
              <a:rPr lang="nl-NL" dirty="0" smtClean="0"/>
              <a:t>plaats hier eigen foto's</a:t>
            </a:r>
          </a:p>
        </p:txBody>
      </p:sp>
    </p:spTree>
    <p:extLst>
      <p:ext uri="{BB962C8B-B14F-4D97-AF65-F5344CB8AC3E}">
        <p14:creationId xmlns:p14="http://schemas.microsoft.com/office/powerpoint/2010/main" val="164184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kerst+nieuwjaa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" y="5879071"/>
            <a:ext cx="340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type hier je tekst</a:t>
            </a:r>
          </a:p>
          <a:p>
            <a:endParaRPr lang="nl-NL" sz="2000" dirty="0" smtClean="0">
              <a:latin typeface="Marker Felt"/>
              <a:cs typeface="Marker Fe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82463" y="6586957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naam en achternaam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82463" y="7073333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straat en nummer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782463" y="752825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postcode en plaats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782463" y="797404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land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039584" y="5145541"/>
            <a:ext cx="867957" cy="1010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liever geen postzegel?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plaats dit vakje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en verwijder de tekst</a:t>
            </a:r>
            <a:endParaRPr lang="nl-NL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8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kerst+nieuwja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" y="5879071"/>
            <a:ext cx="340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type hier je tekst</a:t>
            </a:r>
          </a:p>
          <a:p>
            <a:endParaRPr lang="nl-NL" sz="2000" dirty="0" smtClean="0">
              <a:latin typeface="Marker Felt"/>
              <a:cs typeface="Marker Fe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82463" y="6586957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naam en achternaam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82463" y="7073333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straat en nummer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782463" y="752825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postcode en plaats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782463" y="797404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land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039584" y="5145541"/>
            <a:ext cx="867957" cy="1010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liever geen postzegel?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plaats dit vakje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en verwijder de tekst</a:t>
            </a:r>
            <a:endParaRPr lang="nl-NL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1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interklaas eigen f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" y="5456019"/>
            <a:ext cx="340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type hier je tekst</a:t>
            </a:r>
          </a:p>
          <a:p>
            <a:endParaRPr lang="nl-NL" sz="2000" dirty="0" smtClean="0">
              <a:latin typeface="Marker Felt"/>
              <a:cs typeface="Marker Fe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82463" y="6586957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naam en achternaam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82463" y="7073333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straat en nummer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782463" y="752825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postcode en plaats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782463" y="797404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land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039584" y="5145541"/>
            <a:ext cx="867957" cy="1010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liever geen postzegel?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plaats dit vakje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en verwijder de tekst</a:t>
            </a:r>
            <a:endParaRPr lang="nl-NL" sz="1050" dirty="0">
              <a:solidFill>
                <a:srgbClr val="00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808676" y="2669720"/>
            <a:ext cx="292027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verwijder dit tekst vakje</a:t>
            </a:r>
          </a:p>
          <a:p>
            <a:r>
              <a:rPr lang="nl-NL" dirty="0" smtClean="0"/>
              <a:t>en</a:t>
            </a:r>
            <a:r>
              <a:rPr lang="nl-NL" dirty="0"/>
              <a:t> </a:t>
            </a:r>
            <a:r>
              <a:rPr lang="nl-NL" dirty="0" smtClean="0"/>
              <a:t>plaats hier eigen foto's</a:t>
            </a:r>
          </a:p>
        </p:txBody>
      </p:sp>
    </p:spTree>
    <p:extLst>
      <p:ext uri="{BB962C8B-B14F-4D97-AF65-F5344CB8AC3E}">
        <p14:creationId xmlns:p14="http://schemas.microsoft.com/office/powerpoint/2010/main" val="417340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interklaas ameri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" y="5456019"/>
            <a:ext cx="340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type hier je tekst</a:t>
            </a:r>
          </a:p>
          <a:p>
            <a:endParaRPr lang="nl-NL" sz="2000" dirty="0" smtClean="0">
              <a:latin typeface="Marker Felt"/>
              <a:cs typeface="Marker Fe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82463" y="6586957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naam en achternaam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82463" y="7073333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straat en nummer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782463" y="752825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postcode en plaats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782463" y="797404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land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039584" y="5145541"/>
            <a:ext cx="867957" cy="1010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liever geen postzegel?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plaats dit vakje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en verwijder de tekst</a:t>
            </a:r>
            <a:endParaRPr lang="nl-NL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6331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Standaardthema.thmx</Template>
  <TotalTime>1</TotalTime>
  <Words>173</Words>
  <Application>Microsoft Macintosh PowerPoint</Application>
  <PresentationFormat>A4 (210 x 297 mm)</PresentationFormat>
  <Paragraphs>52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Standaardthema</vt:lpstr>
      <vt:lpstr>ikje sinterklaas en kerst kaarten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Grafisch Vormgever Jaap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ikje sinterklaas en kerst kaarten</dc:title>
  <dc:creator>Jaap van der Heijden</dc:creator>
  <cp:lastModifiedBy>Jaap van der Heijden</cp:lastModifiedBy>
  <cp:revision>1</cp:revision>
  <dcterms:created xsi:type="dcterms:W3CDTF">2014-11-06T12:48:37Z</dcterms:created>
  <dcterms:modified xsi:type="dcterms:W3CDTF">2014-11-06T12:50:23Z</dcterms:modified>
</cp:coreProperties>
</file>