
<file path=[Content_Types].xml><?xml version="1.0" encoding="utf-8"?>
<Types xmlns="http://schemas.openxmlformats.org/package/2006/content-types">
  <Default Extension="xml" ContentType="application/xml"/>
  <Default Extension="wav" ContentType="audio/wav"/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80" r:id="rId7"/>
    <p:sldId id="261" r:id="rId8"/>
    <p:sldId id="281" r:id="rId9"/>
    <p:sldId id="262" r:id="rId10"/>
    <p:sldId id="282" r:id="rId11"/>
    <p:sldId id="263" r:id="rId12"/>
    <p:sldId id="283" r:id="rId13"/>
    <p:sldId id="264" r:id="rId14"/>
    <p:sldId id="284" r:id="rId15"/>
    <p:sldId id="265" r:id="rId16"/>
    <p:sldId id="285" r:id="rId17"/>
    <p:sldId id="266" r:id="rId18"/>
    <p:sldId id="286" r:id="rId19"/>
    <p:sldId id="267" r:id="rId20"/>
    <p:sldId id="287" r:id="rId21"/>
    <p:sldId id="268" r:id="rId22"/>
    <p:sldId id="288" r:id="rId23"/>
    <p:sldId id="269" r:id="rId24"/>
    <p:sldId id="289" r:id="rId25"/>
    <p:sldId id="270" r:id="rId26"/>
    <p:sldId id="290" r:id="rId27"/>
    <p:sldId id="271" r:id="rId28"/>
    <p:sldId id="291" r:id="rId29"/>
    <p:sldId id="272" r:id="rId30"/>
    <p:sldId id="292" r:id="rId31"/>
    <p:sldId id="273" r:id="rId32"/>
    <p:sldId id="293" r:id="rId33"/>
    <p:sldId id="274" r:id="rId34"/>
    <p:sldId id="294" r:id="rId35"/>
    <p:sldId id="275" r:id="rId36"/>
    <p:sldId id="295" r:id="rId37"/>
    <p:sldId id="276" r:id="rId38"/>
    <p:sldId id="296" r:id="rId39"/>
    <p:sldId id="277" r:id="rId40"/>
    <p:sldId id="297" r:id="rId41"/>
    <p:sldId id="278" r:id="rId42"/>
    <p:sldId id="298" r:id="rId43"/>
    <p:sldId id="279" r:id="rId44"/>
    <p:sldId id="299" r:id="rId45"/>
    <p:sldId id="300" r:id="rId46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5" autoAdjust="0"/>
    <p:restoredTop sz="94684" autoAdjust="0"/>
  </p:normalViewPr>
  <p:slideViewPr>
    <p:cSldViewPr snapToGrid="0" snapToObjects="1">
      <p:cViewPr varScale="1">
        <p:scale>
          <a:sx n="203" d="100"/>
          <a:sy n="203" d="100"/>
        </p:scale>
        <p:origin x="-222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E409-79D7-F245-8A43-FFA5AA83D2CA}" type="datetimeFigureOut">
              <a:rPr lang="nl-NL" smtClean="0"/>
              <a:t>15-12-14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99E6-B528-3341-8246-FE89A72F9D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5250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E409-79D7-F245-8A43-FFA5AA83D2CA}" type="datetimeFigureOut">
              <a:rPr lang="nl-NL" smtClean="0"/>
              <a:t>15-12-14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99E6-B528-3341-8246-FE89A72F9D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481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E409-79D7-F245-8A43-FFA5AA83D2CA}" type="datetimeFigureOut">
              <a:rPr lang="nl-NL" smtClean="0"/>
              <a:t>15-12-14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99E6-B528-3341-8246-FE89A72F9D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1469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E409-79D7-F245-8A43-FFA5AA83D2CA}" type="datetimeFigureOut">
              <a:rPr lang="nl-NL" smtClean="0"/>
              <a:t>15-12-14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99E6-B528-3341-8246-FE89A72F9D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895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E409-79D7-F245-8A43-FFA5AA83D2CA}" type="datetimeFigureOut">
              <a:rPr lang="nl-NL" smtClean="0"/>
              <a:t>15-12-14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99E6-B528-3341-8246-FE89A72F9D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7596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E409-79D7-F245-8A43-FFA5AA83D2CA}" type="datetimeFigureOut">
              <a:rPr lang="nl-NL" smtClean="0"/>
              <a:t>15-12-14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99E6-B528-3341-8246-FE89A72F9D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828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E409-79D7-F245-8A43-FFA5AA83D2CA}" type="datetimeFigureOut">
              <a:rPr lang="nl-NL" smtClean="0"/>
              <a:t>15-12-14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99E6-B528-3341-8246-FE89A72F9D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4552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E409-79D7-F245-8A43-FFA5AA83D2CA}" type="datetimeFigureOut">
              <a:rPr lang="nl-NL" smtClean="0"/>
              <a:t>15-12-14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99E6-B528-3341-8246-FE89A72F9D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4507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E409-79D7-F245-8A43-FFA5AA83D2CA}" type="datetimeFigureOut">
              <a:rPr lang="nl-NL" smtClean="0"/>
              <a:t>15-12-14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99E6-B528-3341-8246-FE89A72F9D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482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E409-79D7-F245-8A43-FFA5AA83D2CA}" type="datetimeFigureOut">
              <a:rPr lang="nl-NL" smtClean="0"/>
              <a:t>15-12-14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99E6-B528-3341-8246-FE89A72F9D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2993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E409-79D7-F245-8A43-FFA5AA83D2CA}" type="datetimeFigureOut">
              <a:rPr lang="nl-NL" smtClean="0"/>
              <a:t>15-12-14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99E6-B528-3341-8246-FE89A72F9D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2662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arker Felt"/>
              </a:defRPr>
            </a:lvl1pPr>
          </a:lstStyle>
          <a:p>
            <a:fld id="{DAEBE409-79D7-F245-8A43-FFA5AA83D2CA}" type="datetimeFigureOut">
              <a:rPr lang="nl-NL" smtClean="0"/>
              <a:pPr/>
              <a:t>15-12-14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arker Felt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arker Felt"/>
              </a:defRPr>
            </a:lvl1pPr>
          </a:lstStyle>
          <a:p>
            <a:fld id="{805A99E6-B528-3341-8246-FE89A72F9DCB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21522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Marker Fe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arker Fe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arker Fe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arker Fe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arker Fe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arker Fe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microsoft.com/office/2007/relationships/media" Target="../media/media2.wav"/><Relationship Id="rId2" Type="http://schemas.openxmlformats.org/officeDocument/2006/relationships/audio" Target="../media/media2.wav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youtube.com/channel/UCD5TTsTGZuNs1RBVWT0Ownw" TargetMode="External"/><Relationship Id="rId12" Type="http://schemas.openxmlformats.org/officeDocument/2006/relationships/image" Target="../media/image6.png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microsoft.com/office/2007/relationships/media" Target="../media/media3.wav"/><Relationship Id="rId2" Type="http://schemas.openxmlformats.org/officeDocument/2006/relationships/audio" Target="../media/media3.wav"/><Relationship Id="rId3" Type="http://schemas.openxmlformats.org/officeDocument/2006/relationships/slideLayout" Target="../slideLayouts/slideLayout1.xml"/><Relationship Id="rId4" Type="http://schemas.openxmlformats.org/officeDocument/2006/relationships/hyperlink" Target="http://www.ikje.jimdo.com" TargetMode="External"/><Relationship Id="rId5" Type="http://schemas.openxmlformats.org/officeDocument/2006/relationships/hyperlink" Target="https://plus.google.com/104520499851552708514/posts" TargetMode="External"/><Relationship Id="rId6" Type="http://schemas.openxmlformats.org/officeDocument/2006/relationships/image" Target="../media/image3.png"/><Relationship Id="rId7" Type="http://schemas.openxmlformats.org/officeDocument/2006/relationships/hyperlink" Target="mailto:ikje.edel@gmail.com" TargetMode="External"/><Relationship Id="rId8" Type="http://schemas.openxmlformats.org/officeDocument/2006/relationships/image" Target="../media/image4.png"/><Relationship Id="rId9" Type="http://schemas.openxmlformats.org/officeDocument/2006/relationships/hyperlink" Target="https://twitter.com/ikje_edel" TargetMode="External"/><Relationship Id="rId10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woordjes leren met ikje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ikje</a:t>
            </a:r>
          </a:p>
          <a:p>
            <a:r>
              <a:rPr lang="nl-NL" dirty="0" smtClean="0"/>
              <a:t>elke dag een lach</a:t>
            </a:r>
            <a:endParaRPr lang="nl-NL" dirty="0"/>
          </a:p>
        </p:txBody>
      </p:sp>
      <p:pic>
        <p:nvPicPr>
          <p:cNvPr id="4" name="Afbeelding 3" descr="ikje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5" y="76134"/>
            <a:ext cx="2231064" cy="1201072"/>
          </a:xfrm>
          <a:prstGeom prst="rect">
            <a:avLst/>
          </a:prstGeom>
        </p:spPr>
      </p:pic>
      <p:pic>
        <p:nvPicPr>
          <p:cNvPr id="5" name="Geluid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00461" y="573889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47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woord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900015"/>
            <a:ext cx="6400800" cy="1752600"/>
          </a:xfrm>
        </p:spPr>
        <p:txBody>
          <a:bodyPr/>
          <a:lstStyle/>
          <a:p>
            <a:r>
              <a:rPr lang="nl-NL" dirty="0" smtClean="0"/>
              <a:t>vertaling/antwoord</a:t>
            </a:r>
            <a:endParaRPr lang="nl-NL" dirty="0"/>
          </a:p>
        </p:txBody>
      </p:sp>
      <p:sp>
        <p:nvSpPr>
          <p:cNvPr id="4" name="Actieknop: Verder of Volgende 3">
            <a:hlinkClick r:id="" action="ppaction://hlinkshowjump?jump=nextslide" highlightClick="1"/>
          </p:cNvPr>
          <p:cNvSpPr/>
          <p:nvPr/>
        </p:nvSpPr>
        <p:spPr>
          <a:xfrm>
            <a:off x="7694942" y="6049429"/>
            <a:ext cx="763258" cy="725681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301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woord</a:t>
            </a:r>
            <a:endParaRPr lang="nl-NL" dirty="0"/>
          </a:p>
        </p:txBody>
      </p:sp>
      <p:sp>
        <p:nvSpPr>
          <p:cNvPr id="4" name="Rechthoek 3">
            <a:hlinkClick r:id="" action="ppaction://hlinkshowjump?jump=nextslide"/>
          </p:cNvPr>
          <p:cNvSpPr/>
          <p:nvPr/>
        </p:nvSpPr>
        <p:spPr>
          <a:xfrm>
            <a:off x="3534669" y="4116364"/>
            <a:ext cx="2333506" cy="8132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  <a:latin typeface="Marker Felt"/>
                <a:cs typeface="Marker Felt"/>
              </a:rPr>
              <a:t>antwoord</a:t>
            </a:r>
            <a:endParaRPr lang="nl-NL" dirty="0">
              <a:solidFill>
                <a:schemeClr val="tx1"/>
              </a:solidFill>
              <a:latin typeface="Marker Felt"/>
              <a:cs typeface="Marker Felt"/>
            </a:endParaRPr>
          </a:p>
        </p:txBody>
      </p:sp>
    </p:spTree>
    <p:extLst>
      <p:ext uri="{BB962C8B-B14F-4D97-AF65-F5344CB8AC3E}">
        <p14:creationId xmlns:p14="http://schemas.microsoft.com/office/powerpoint/2010/main" val="2995532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woord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900015"/>
            <a:ext cx="6400800" cy="1752600"/>
          </a:xfrm>
        </p:spPr>
        <p:txBody>
          <a:bodyPr/>
          <a:lstStyle/>
          <a:p>
            <a:r>
              <a:rPr lang="nl-NL" dirty="0" smtClean="0"/>
              <a:t>vertaling/antwoord</a:t>
            </a:r>
            <a:endParaRPr lang="nl-NL" dirty="0"/>
          </a:p>
        </p:txBody>
      </p:sp>
      <p:sp>
        <p:nvSpPr>
          <p:cNvPr id="4" name="Actieknop: Verder of Volgende 3">
            <a:hlinkClick r:id="" action="ppaction://hlinkshowjump?jump=nextslide" highlightClick="1"/>
          </p:cNvPr>
          <p:cNvSpPr/>
          <p:nvPr/>
        </p:nvSpPr>
        <p:spPr>
          <a:xfrm>
            <a:off x="7694942" y="6049429"/>
            <a:ext cx="763258" cy="725681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301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woord</a:t>
            </a:r>
            <a:endParaRPr lang="nl-NL" dirty="0"/>
          </a:p>
        </p:txBody>
      </p:sp>
      <p:sp>
        <p:nvSpPr>
          <p:cNvPr id="4" name="Rechthoek 3">
            <a:hlinkClick r:id="" action="ppaction://hlinkshowjump?jump=nextslide"/>
          </p:cNvPr>
          <p:cNvSpPr/>
          <p:nvPr/>
        </p:nvSpPr>
        <p:spPr>
          <a:xfrm>
            <a:off x="3534669" y="4116364"/>
            <a:ext cx="2333506" cy="8132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  <a:latin typeface="Marker Felt"/>
                <a:cs typeface="Marker Felt"/>
              </a:rPr>
              <a:t>antwoord</a:t>
            </a:r>
            <a:endParaRPr lang="nl-NL" dirty="0">
              <a:solidFill>
                <a:schemeClr val="tx1"/>
              </a:solidFill>
              <a:latin typeface="Marker Felt"/>
              <a:cs typeface="Marker Felt"/>
            </a:endParaRPr>
          </a:p>
        </p:txBody>
      </p:sp>
    </p:spTree>
    <p:extLst>
      <p:ext uri="{BB962C8B-B14F-4D97-AF65-F5344CB8AC3E}">
        <p14:creationId xmlns:p14="http://schemas.microsoft.com/office/powerpoint/2010/main" val="2995532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woord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900015"/>
            <a:ext cx="6400800" cy="1752600"/>
          </a:xfrm>
        </p:spPr>
        <p:txBody>
          <a:bodyPr/>
          <a:lstStyle/>
          <a:p>
            <a:r>
              <a:rPr lang="nl-NL" dirty="0" smtClean="0"/>
              <a:t>vertaling/antwoord</a:t>
            </a:r>
            <a:endParaRPr lang="nl-NL" dirty="0"/>
          </a:p>
        </p:txBody>
      </p:sp>
      <p:sp>
        <p:nvSpPr>
          <p:cNvPr id="4" name="Actieknop: Verder of Volgende 3">
            <a:hlinkClick r:id="" action="ppaction://hlinkshowjump?jump=nextslide" highlightClick="1"/>
          </p:cNvPr>
          <p:cNvSpPr/>
          <p:nvPr/>
        </p:nvSpPr>
        <p:spPr>
          <a:xfrm>
            <a:off x="7694942" y="6049429"/>
            <a:ext cx="763258" cy="725681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301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woord</a:t>
            </a:r>
            <a:endParaRPr lang="nl-NL" dirty="0"/>
          </a:p>
        </p:txBody>
      </p:sp>
      <p:sp>
        <p:nvSpPr>
          <p:cNvPr id="4" name="Rechthoek 3">
            <a:hlinkClick r:id="" action="ppaction://hlinkshowjump?jump=nextslide"/>
          </p:cNvPr>
          <p:cNvSpPr/>
          <p:nvPr/>
        </p:nvSpPr>
        <p:spPr>
          <a:xfrm>
            <a:off x="3534669" y="4116364"/>
            <a:ext cx="2333506" cy="8132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  <a:latin typeface="Marker Felt"/>
                <a:cs typeface="Marker Felt"/>
              </a:rPr>
              <a:t>antwoord</a:t>
            </a:r>
            <a:endParaRPr lang="nl-NL" dirty="0">
              <a:solidFill>
                <a:schemeClr val="tx1"/>
              </a:solidFill>
              <a:latin typeface="Marker Felt"/>
              <a:cs typeface="Marker Felt"/>
            </a:endParaRPr>
          </a:p>
        </p:txBody>
      </p:sp>
    </p:spTree>
    <p:extLst>
      <p:ext uri="{BB962C8B-B14F-4D97-AF65-F5344CB8AC3E}">
        <p14:creationId xmlns:p14="http://schemas.microsoft.com/office/powerpoint/2010/main" val="2995532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woord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900015"/>
            <a:ext cx="6400800" cy="1752600"/>
          </a:xfrm>
        </p:spPr>
        <p:txBody>
          <a:bodyPr/>
          <a:lstStyle/>
          <a:p>
            <a:r>
              <a:rPr lang="nl-NL" dirty="0" smtClean="0"/>
              <a:t>vertaling/antwoord</a:t>
            </a:r>
            <a:endParaRPr lang="nl-NL" dirty="0"/>
          </a:p>
        </p:txBody>
      </p:sp>
      <p:sp>
        <p:nvSpPr>
          <p:cNvPr id="4" name="Actieknop: Verder of Volgende 3">
            <a:hlinkClick r:id="" action="ppaction://hlinkshowjump?jump=nextslide" highlightClick="1"/>
          </p:cNvPr>
          <p:cNvSpPr/>
          <p:nvPr/>
        </p:nvSpPr>
        <p:spPr>
          <a:xfrm>
            <a:off x="7694942" y="6049429"/>
            <a:ext cx="763258" cy="725681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301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woord</a:t>
            </a:r>
            <a:endParaRPr lang="nl-NL" dirty="0"/>
          </a:p>
        </p:txBody>
      </p:sp>
      <p:sp>
        <p:nvSpPr>
          <p:cNvPr id="4" name="Rechthoek 3">
            <a:hlinkClick r:id="" action="ppaction://hlinkshowjump?jump=nextslide"/>
          </p:cNvPr>
          <p:cNvSpPr/>
          <p:nvPr/>
        </p:nvSpPr>
        <p:spPr>
          <a:xfrm>
            <a:off x="3534669" y="4116364"/>
            <a:ext cx="2333506" cy="8132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  <a:latin typeface="Marker Felt"/>
                <a:cs typeface="Marker Felt"/>
              </a:rPr>
              <a:t>antwoord</a:t>
            </a:r>
            <a:endParaRPr lang="nl-NL" dirty="0">
              <a:solidFill>
                <a:schemeClr val="tx1"/>
              </a:solidFill>
              <a:latin typeface="Marker Felt"/>
              <a:cs typeface="Marker Felt"/>
            </a:endParaRPr>
          </a:p>
        </p:txBody>
      </p:sp>
    </p:spTree>
    <p:extLst>
      <p:ext uri="{BB962C8B-B14F-4D97-AF65-F5344CB8AC3E}">
        <p14:creationId xmlns:p14="http://schemas.microsoft.com/office/powerpoint/2010/main" val="2995532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woord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900015"/>
            <a:ext cx="6400800" cy="1752600"/>
          </a:xfrm>
        </p:spPr>
        <p:txBody>
          <a:bodyPr/>
          <a:lstStyle/>
          <a:p>
            <a:r>
              <a:rPr lang="nl-NL" dirty="0" smtClean="0"/>
              <a:t>vertaling/antwoord</a:t>
            </a:r>
            <a:endParaRPr lang="nl-NL" dirty="0"/>
          </a:p>
        </p:txBody>
      </p:sp>
      <p:sp>
        <p:nvSpPr>
          <p:cNvPr id="4" name="Actieknop: Verder of Volgende 3">
            <a:hlinkClick r:id="" action="ppaction://hlinkshowjump?jump=nextslide" highlightClick="1"/>
          </p:cNvPr>
          <p:cNvSpPr/>
          <p:nvPr/>
        </p:nvSpPr>
        <p:spPr>
          <a:xfrm>
            <a:off x="7694942" y="6049429"/>
            <a:ext cx="763258" cy="725681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301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woord</a:t>
            </a:r>
            <a:endParaRPr lang="nl-NL" dirty="0"/>
          </a:p>
        </p:txBody>
      </p:sp>
      <p:sp>
        <p:nvSpPr>
          <p:cNvPr id="4" name="Rechthoek 3">
            <a:hlinkClick r:id="" action="ppaction://hlinkshowjump?jump=nextslide"/>
          </p:cNvPr>
          <p:cNvSpPr/>
          <p:nvPr/>
        </p:nvSpPr>
        <p:spPr>
          <a:xfrm>
            <a:off x="3534669" y="4116364"/>
            <a:ext cx="2333506" cy="8132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  <a:latin typeface="Marker Felt"/>
                <a:cs typeface="Marker Felt"/>
              </a:rPr>
              <a:t>antwoord</a:t>
            </a:r>
            <a:endParaRPr lang="nl-NL" dirty="0">
              <a:solidFill>
                <a:schemeClr val="tx1"/>
              </a:solidFill>
              <a:latin typeface="Marker Felt"/>
              <a:cs typeface="Marker Felt"/>
            </a:endParaRPr>
          </a:p>
        </p:txBody>
      </p:sp>
    </p:spTree>
    <p:extLst>
      <p:ext uri="{BB962C8B-B14F-4D97-AF65-F5344CB8AC3E}">
        <p14:creationId xmlns:p14="http://schemas.microsoft.com/office/powerpoint/2010/main" val="2995532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het werkt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sz="2800" dirty="0" smtClean="0"/>
              <a:t>vul de Nederlandse woordjes in bij 'woord'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dirty="0" smtClean="0"/>
              <a:t>vul op de volgende pagina nog een keer het Nederlandse woord in en daaronder de vertaling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dirty="0" smtClean="0"/>
              <a:t>ga naar de volgende dia en begin opnieuw bij stap 1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dirty="0" smtClean="0"/>
              <a:t>heb je alle woordjes ingevuld? verwijder de overige dia's en start de presentatie, schrijf steeds de vertaling op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dirty="0" smtClean="0"/>
              <a:t>controleer jezelf door op de 'antwoord' knop te klikken</a:t>
            </a:r>
            <a:endParaRPr lang="nl-NL" sz="2800" dirty="0"/>
          </a:p>
        </p:txBody>
      </p:sp>
      <p:pic>
        <p:nvPicPr>
          <p:cNvPr id="4" name="Afbeelding 3" descr="ikje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5" y="76134"/>
            <a:ext cx="2231064" cy="1201072"/>
          </a:xfrm>
          <a:prstGeom prst="rect">
            <a:avLst/>
          </a:prstGeom>
        </p:spPr>
      </p:pic>
      <p:pic>
        <p:nvPicPr>
          <p:cNvPr id="5" name="Geluid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19230" y="5812718"/>
            <a:ext cx="812800" cy="81280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6687717" y="6126163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Marker Felt"/>
                <a:cs typeface="Marker Felt"/>
              </a:rPr>
              <a:t>lees voor:</a:t>
            </a:r>
            <a:endParaRPr lang="nl-NL" dirty="0">
              <a:latin typeface="Marker Felt"/>
              <a:cs typeface="Marker Felt"/>
            </a:endParaRPr>
          </a:p>
        </p:txBody>
      </p:sp>
    </p:spTree>
    <p:extLst>
      <p:ext uri="{BB962C8B-B14F-4D97-AF65-F5344CB8AC3E}">
        <p14:creationId xmlns:p14="http://schemas.microsoft.com/office/powerpoint/2010/main" val="2872194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3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woord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900015"/>
            <a:ext cx="6400800" cy="1752600"/>
          </a:xfrm>
        </p:spPr>
        <p:txBody>
          <a:bodyPr/>
          <a:lstStyle/>
          <a:p>
            <a:r>
              <a:rPr lang="nl-NL" dirty="0" smtClean="0"/>
              <a:t>vertaling/antwoord</a:t>
            </a:r>
            <a:endParaRPr lang="nl-NL" dirty="0"/>
          </a:p>
        </p:txBody>
      </p:sp>
      <p:sp>
        <p:nvSpPr>
          <p:cNvPr id="4" name="Actieknop: Verder of Volgende 3">
            <a:hlinkClick r:id="" action="ppaction://hlinkshowjump?jump=nextslide" highlightClick="1"/>
          </p:cNvPr>
          <p:cNvSpPr/>
          <p:nvPr/>
        </p:nvSpPr>
        <p:spPr>
          <a:xfrm>
            <a:off x="7694942" y="6049429"/>
            <a:ext cx="763258" cy="725681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301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woord</a:t>
            </a:r>
            <a:endParaRPr lang="nl-NL" dirty="0"/>
          </a:p>
        </p:txBody>
      </p:sp>
      <p:sp>
        <p:nvSpPr>
          <p:cNvPr id="4" name="Rechthoek 3">
            <a:hlinkClick r:id="" action="ppaction://hlinkshowjump?jump=nextslide"/>
          </p:cNvPr>
          <p:cNvSpPr/>
          <p:nvPr/>
        </p:nvSpPr>
        <p:spPr>
          <a:xfrm>
            <a:off x="3534669" y="4116364"/>
            <a:ext cx="2333506" cy="8132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  <a:latin typeface="Marker Felt"/>
                <a:cs typeface="Marker Felt"/>
              </a:rPr>
              <a:t>antwoord</a:t>
            </a:r>
            <a:endParaRPr lang="nl-NL" dirty="0">
              <a:solidFill>
                <a:schemeClr val="tx1"/>
              </a:solidFill>
              <a:latin typeface="Marker Felt"/>
              <a:cs typeface="Marker Felt"/>
            </a:endParaRPr>
          </a:p>
        </p:txBody>
      </p:sp>
    </p:spTree>
    <p:extLst>
      <p:ext uri="{BB962C8B-B14F-4D97-AF65-F5344CB8AC3E}">
        <p14:creationId xmlns:p14="http://schemas.microsoft.com/office/powerpoint/2010/main" val="2995532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woord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900015"/>
            <a:ext cx="6400800" cy="1752600"/>
          </a:xfrm>
        </p:spPr>
        <p:txBody>
          <a:bodyPr/>
          <a:lstStyle/>
          <a:p>
            <a:r>
              <a:rPr lang="nl-NL" dirty="0" smtClean="0"/>
              <a:t>vertaling/antwoord</a:t>
            </a:r>
            <a:endParaRPr lang="nl-NL" dirty="0"/>
          </a:p>
        </p:txBody>
      </p:sp>
      <p:sp>
        <p:nvSpPr>
          <p:cNvPr id="4" name="Actieknop: Verder of Volgende 3">
            <a:hlinkClick r:id="" action="ppaction://hlinkshowjump?jump=nextslide" highlightClick="1"/>
          </p:cNvPr>
          <p:cNvSpPr/>
          <p:nvPr/>
        </p:nvSpPr>
        <p:spPr>
          <a:xfrm>
            <a:off x="7694942" y="6049429"/>
            <a:ext cx="763258" cy="725681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301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woord</a:t>
            </a:r>
            <a:endParaRPr lang="nl-NL" dirty="0"/>
          </a:p>
        </p:txBody>
      </p:sp>
      <p:sp>
        <p:nvSpPr>
          <p:cNvPr id="4" name="Rechthoek 3">
            <a:hlinkClick r:id="" action="ppaction://hlinkshowjump?jump=nextslide"/>
          </p:cNvPr>
          <p:cNvSpPr/>
          <p:nvPr/>
        </p:nvSpPr>
        <p:spPr>
          <a:xfrm>
            <a:off x="3534669" y="4116364"/>
            <a:ext cx="2333506" cy="8132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  <a:latin typeface="Marker Felt"/>
                <a:cs typeface="Marker Felt"/>
              </a:rPr>
              <a:t>antwoord</a:t>
            </a:r>
            <a:endParaRPr lang="nl-NL" dirty="0">
              <a:solidFill>
                <a:schemeClr val="tx1"/>
              </a:solidFill>
              <a:latin typeface="Marker Felt"/>
              <a:cs typeface="Marker Felt"/>
            </a:endParaRPr>
          </a:p>
        </p:txBody>
      </p:sp>
    </p:spTree>
    <p:extLst>
      <p:ext uri="{BB962C8B-B14F-4D97-AF65-F5344CB8AC3E}">
        <p14:creationId xmlns:p14="http://schemas.microsoft.com/office/powerpoint/2010/main" val="2995532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woord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900015"/>
            <a:ext cx="6400800" cy="1752600"/>
          </a:xfrm>
        </p:spPr>
        <p:txBody>
          <a:bodyPr/>
          <a:lstStyle/>
          <a:p>
            <a:r>
              <a:rPr lang="nl-NL" dirty="0" smtClean="0"/>
              <a:t>vertaling/antwoord</a:t>
            </a:r>
            <a:endParaRPr lang="nl-NL" dirty="0"/>
          </a:p>
        </p:txBody>
      </p:sp>
      <p:sp>
        <p:nvSpPr>
          <p:cNvPr id="4" name="Actieknop: Verder of Volgende 3">
            <a:hlinkClick r:id="" action="ppaction://hlinkshowjump?jump=nextslide" highlightClick="1"/>
          </p:cNvPr>
          <p:cNvSpPr/>
          <p:nvPr/>
        </p:nvSpPr>
        <p:spPr>
          <a:xfrm>
            <a:off x="7694942" y="6049429"/>
            <a:ext cx="763258" cy="725681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301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woord</a:t>
            </a:r>
            <a:endParaRPr lang="nl-NL" dirty="0"/>
          </a:p>
        </p:txBody>
      </p:sp>
      <p:sp>
        <p:nvSpPr>
          <p:cNvPr id="4" name="Rechthoek 3">
            <a:hlinkClick r:id="" action="ppaction://hlinkshowjump?jump=nextslide"/>
          </p:cNvPr>
          <p:cNvSpPr/>
          <p:nvPr/>
        </p:nvSpPr>
        <p:spPr>
          <a:xfrm>
            <a:off x="3534669" y="4116364"/>
            <a:ext cx="2333506" cy="8132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  <a:latin typeface="Marker Felt"/>
                <a:cs typeface="Marker Felt"/>
              </a:rPr>
              <a:t>antwoord</a:t>
            </a:r>
            <a:endParaRPr lang="nl-NL" dirty="0">
              <a:solidFill>
                <a:schemeClr val="tx1"/>
              </a:solidFill>
              <a:latin typeface="Marker Felt"/>
              <a:cs typeface="Marker Felt"/>
            </a:endParaRPr>
          </a:p>
        </p:txBody>
      </p:sp>
    </p:spTree>
    <p:extLst>
      <p:ext uri="{BB962C8B-B14F-4D97-AF65-F5344CB8AC3E}">
        <p14:creationId xmlns:p14="http://schemas.microsoft.com/office/powerpoint/2010/main" val="2995532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woord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900015"/>
            <a:ext cx="6400800" cy="1752600"/>
          </a:xfrm>
        </p:spPr>
        <p:txBody>
          <a:bodyPr/>
          <a:lstStyle/>
          <a:p>
            <a:r>
              <a:rPr lang="nl-NL" dirty="0" smtClean="0"/>
              <a:t>vertaling/antwoord</a:t>
            </a:r>
            <a:endParaRPr lang="nl-NL" dirty="0"/>
          </a:p>
        </p:txBody>
      </p:sp>
      <p:sp>
        <p:nvSpPr>
          <p:cNvPr id="4" name="Actieknop: Verder of Volgende 3">
            <a:hlinkClick r:id="" action="ppaction://hlinkshowjump?jump=nextslide" highlightClick="1"/>
          </p:cNvPr>
          <p:cNvSpPr/>
          <p:nvPr/>
        </p:nvSpPr>
        <p:spPr>
          <a:xfrm>
            <a:off x="7694942" y="6049429"/>
            <a:ext cx="763258" cy="725681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301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woord</a:t>
            </a:r>
            <a:endParaRPr lang="nl-NL" dirty="0"/>
          </a:p>
        </p:txBody>
      </p:sp>
      <p:sp>
        <p:nvSpPr>
          <p:cNvPr id="4" name="Rechthoek 3">
            <a:hlinkClick r:id="" action="ppaction://hlinkshowjump?jump=nextslide"/>
          </p:cNvPr>
          <p:cNvSpPr/>
          <p:nvPr/>
        </p:nvSpPr>
        <p:spPr>
          <a:xfrm>
            <a:off x="3534669" y="4116364"/>
            <a:ext cx="2333506" cy="8132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  <a:latin typeface="Marker Felt"/>
                <a:cs typeface="Marker Felt"/>
              </a:rPr>
              <a:t>antwoord</a:t>
            </a:r>
            <a:endParaRPr lang="nl-NL" dirty="0">
              <a:solidFill>
                <a:schemeClr val="tx1"/>
              </a:solidFill>
              <a:latin typeface="Marker Felt"/>
              <a:cs typeface="Marker Felt"/>
            </a:endParaRPr>
          </a:p>
        </p:txBody>
      </p:sp>
    </p:spTree>
    <p:extLst>
      <p:ext uri="{BB962C8B-B14F-4D97-AF65-F5344CB8AC3E}">
        <p14:creationId xmlns:p14="http://schemas.microsoft.com/office/powerpoint/2010/main" val="2995532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woord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900015"/>
            <a:ext cx="6400800" cy="1752600"/>
          </a:xfrm>
        </p:spPr>
        <p:txBody>
          <a:bodyPr/>
          <a:lstStyle/>
          <a:p>
            <a:r>
              <a:rPr lang="nl-NL" dirty="0" smtClean="0"/>
              <a:t>vertaling/antwoord</a:t>
            </a:r>
            <a:endParaRPr lang="nl-NL" dirty="0"/>
          </a:p>
        </p:txBody>
      </p:sp>
      <p:sp>
        <p:nvSpPr>
          <p:cNvPr id="4" name="Actieknop: Verder of Volgende 3">
            <a:hlinkClick r:id="" action="ppaction://hlinkshowjump?jump=nextslide" highlightClick="1"/>
          </p:cNvPr>
          <p:cNvSpPr/>
          <p:nvPr/>
        </p:nvSpPr>
        <p:spPr>
          <a:xfrm>
            <a:off x="7694942" y="6049429"/>
            <a:ext cx="763258" cy="725681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301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woord</a:t>
            </a:r>
            <a:endParaRPr lang="nl-NL" dirty="0"/>
          </a:p>
        </p:txBody>
      </p:sp>
      <p:sp>
        <p:nvSpPr>
          <p:cNvPr id="4" name="Rechthoek 3">
            <a:hlinkClick r:id="" action="ppaction://hlinkshowjump?jump=nextslide"/>
          </p:cNvPr>
          <p:cNvSpPr/>
          <p:nvPr/>
        </p:nvSpPr>
        <p:spPr>
          <a:xfrm>
            <a:off x="3534669" y="4116364"/>
            <a:ext cx="2333506" cy="8132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  <a:latin typeface="Marker Felt"/>
                <a:cs typeface="Marker Felt"/>
              </a:rPr>
              <a:t>antwoord</a:t>
            </a:r>
            <a:endParaRPr lang="nl-NL" dirty="0">
              <a:solidFill>
                <a:schemeClr val="tx1"/>
              </a:solidFill>
              <a:latin typeface="Marker Felt"/>
              <a:cs typeface="Marker Felt"/>
            </a:endParaRPr>
          </a:p>
        </p:txBody>
      </p:sp>
    </p:spTree>
    <p:extLst>
      <p:ext uri="{BB962C8B-B14F-4D97-AF65-F5344CB8AC3E}">
        <p14:creationId xmlns:p14="http://schemas.microsoft.com/office/powerpoint/2010/main" val="2995532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woord</a:t>
            </a:r>
            <a:endParaRPr lang="nl-NL" dirty="0"/>
          </a:p>
        </p:txBody>
      </p:sp>
      <p:sp>
        <p:nvSpPr>
          <p:cNvPr id="4" name="Rechthoek 3">
            <a:hlinkClick r:id="" action="ppaction://hlinkshowjump?jump=nextslide"/>
          </p:cNvPr>
          <p:cNvSpPr/>
          <p:nvPr/>
        </p:nvSpPr>
        <p:spPr>
          <a:xfrm>
            <a:off x="3534669" y="4116364"/>
            <a:ext cx="2333506" cy="8132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  <a:latin typeface="Marker Felt"/>
                <a:cs typeface="Marker Felt"/>
              </a:rPr>
              <a:t>antwoord</a:t>
            </a:r>
            <a:endParaRPr lang="nl-NL" dirty="0">
              <a:solidFill>
                <a:schemeClr val="tx1"/>
              </a:solidFill>
              <a:latin typeface="Marker Felt"/>
              <a:cs typeface="Marker Felt"/>
            </a:endParaRPr>
          </a:p>
        </p:txBody>
      </p:sp>
    </p:spTree>
    <p:extLst>
      <p:ext uri="{BB962C8B-B14F-4D97-AF65-F5344CB8AC3E}">
        <p14:creationId xmlns:p14="http://schemas.microsoft.com/office/powerpoint/2010/main" val="2272491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woord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900015"/>
            <a:ext cx="6400800" cy="1752600"/>
          </a:xfrm>
        </p:spPr>
        <p:txBody>
          <a:bodyPr/>
          <a:lstStyle/>
          <a:p>
            <a:r>
              <a:rPr lang="nl-NL" dirty="0" smtClean="0"/>
              <a:t>vertaling/antwoord</a:t>
            </a:r>
            <a:endParaRPr lang="nl-NL" dirty="0"/>
          </a:p>
        </p:txBody>
      </p:sp>
      <p:sp>
        <p:nvSpPr>
          <p:cNvPr id="4" name="Actieknop: Verder of Volgende 3">
            <a:hlinkClick r:id="" action="ppaction://hlinkshowjump?jump=nextslide" highlightClick="1"/>
          </p:cNvPr>
          <p:cNvSpPr/>
          <p:nvPr/>
        </p:nvSpPr>
        <p:spPr>
          <a:xfrm>
            <a:off x="7694942" y="6049429"/>
            <a:ext cx="763258" cy="725681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301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woord</a:t>
            </a:r>
            <a:endParaRPr lang="nl-NL" dirty="0"/>
          </a:p>
        </p:txBody>
      </p:sp>
      <p:sp>
        <p:nvSpPr>
          <p:cNvPr id="4" name="Rechthoek 3">
            <a:hlinkClick r:id="" action="ppaction://hlinkshowjump?jump=nextslide"/>
          </p:cNvPr>
          <p:cNvSpPr/>
          <p:nvPr/>
        </p:nvSpPr>
        <p:spPr>
          <a:xfrm>
            <a:off x="3534669" y="4116364"/>
            <a:ext cx="2333506" cy="8132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  <a:latin typeface="Marker Felt"/>
                <a:cs typeface="Marker Felt"/>
              </a:rPr>
              <a:t>antwoord</a:t>
            </a:r>
            <a:endParaRPr lang="nl-NL" dirty="0">
              <a:solidFill>
                <a:schemeClr val="tx1"/>
              </a:solidFill>
              <a:latin typeface="Marker Felt"/>
              <a:cs typeface="Marker Felt"/>
            </a:endParaRPr>
          </a:p>
        </p:txBody>
      </p:sp>
    </p:spTree>
    <p:extLst>
      <p:ext uri="{BB962C8B-B14F-4D97-AF65-F5344CB8AC3E}">
        <p14:creationId xmlns:p14="http://schemas.microsoft.com/office/powerpoint/2010/main" val="2995532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woord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900015"/>
            <a:ext cx="6400800" cy="1752600"/>
          </a:xfrm>
        </p:spPr>
        <p:txBody>
          <a:bodyPr/>
          <a:lstStyle/>
          <a:p>
            <a:r>
              <a:rPr lang="nl-NL" dirty="0" smtClean="0"/>
              <a:t>vertaling/antwoord</a:t>
            </a:r>
            <a:endParaRPr lang="nl-NL" dirty="0"/>
          </a:p>
        </p:txBody>
      </p:sp>
      <p:sp>
        <p:nvSpPr>
          <p:cNvPr id="4" name="Actieknop: Verder of Volgende 3">
            <a:hlinkClick r:id="" action="ppaction://hlinkshowjump?jump=nextslide" highlightClick="1"/>
          </p:cNvPr>
          <p:cNvSpPr/>
          <p:nvPr/>
        </p:nvSpPr>
        <p:spPr>
          <a:xfrm>
            <a:off x="7694942" y="6049429"/>
            <a:ext cx="763258" cy="725681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301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woord</a:t>
            </a:r>
            <a:endParaRPr lang="nl-NL" dirty="0"/>
          </a:p>
        </p:txBody>
      </p:sp>
      <p:sp>
        <p:nvSpPr>
          <p:cNvPr id="4" name="Rechthoek 3">
            <a:hlinkClick r:id="" action="ppaction://hlinkshowjump?jump=nextslide"/>
          </p:cNvPr>
          <p:cNvSpPr/>
          <p:nvPr/>
        </p:nvSpPr>
        <p:spPr>
          <a:xfrm>
            <a:off x="3534669" y="4116364"/>
            <a:ext cx="2333506" cy="8132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  <a:latin typeface="Marker Felt"/>
                <a:cs typeface="Marker Felt"/>
              </a:rPr>
              <a:t>antwoord</a:t>
            </a:r>
            <a:endParaRPr lang="nl-NL" dirty="0">
              <a:solidFill>
                <a:schemeClr val="tx1"/>
              </a:solidFill>
              <a:latin typeface="Marker Felt"/>
              <a:cs typeface="Marker Felt"/>
            </a:endParaRPr>
          </a:p>
        </p:txBody>
      </p:sp>
    </p:spTree>
    <p:extLst>
      <p:ext uri="{BB962C8B-B14F-4D97-AF65-F5344CB8AC3E}">
        <p14:creationId xmlns:p14="http://schemas.microsoft.com/office/powerpoint/2010/main" val="2995532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woord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900015"/>
            <a:ext cx="6400800" cy="1752600"/>
          </a:xfrm>
        </p:spPr>
        <p:txBody>
          <a:bodyPr/>
          <a:lstStyle/>
          <a:p>
            <a:r>
              <a:rPr lang="nl-NL" dirty="0" smtClean="0"/>
              <a:t>vertaling/antwoord</a:t>
            </a:r>
            <a:endParaRPr lang="nl-NL" dirty="0"/>
          </a:p>
        </p:txBody>
      </p:sp>
      <p:sp>
        <p:nvSpPr>
          <p:cNvPr id="4" name="Actieknop: Verder of Volgende 3">
            <a:hlinkClick r:id="" action="ppaction://hlinkshowjump?jump=nextslide" highlightClick="1"/>
          </p:cNvPr>
          <p:cNvSpPr/>
          <p:nvPr/>
        </p:nvSpPr>
        <p:spPr>
          <a:xfrm>
            <a:off x="7694942" y="6049429"/>
            <a:ext cx="763258" cy="725681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301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woord</a:t>
            </a:r>
            <a:endParaRPr lang="nl-NL" dirty="0"/>
          </a:p>
        </p:txBody>
      </p:sp>
      <p:sp>
        <p:nvSpPr>
          <p:cNvPr id="4" name="Rechthoek 3">
            <a:hlinkClick r:id="" action="ppaction://hlinkshowjump?jump=nextslide"/>
          </p:cNvPr>
          <p:cNvSpPr/>
          <p:nvPr/>
        </p:nvSpPr>
        <p:spPr>
          <a:xfrm>
            <a:off x="3534669" y="4116364"/>
            <a:ext cx="2333506" cy="8132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  <a:latin typeface="Marker Felt"/>
                <a:cs typeface="Marker Felt"/>
              </a:rPr>
              <a:t>antwoord</a:t>
            </a:r>
            <a:endParaRPr lang="nl-NL" dirty="0">
              <a:solidFill>
                <a:schemeClr val="tx1"/>
              </a:solidFill>
              <a:latin typeface="Marker Felt"/>
              <a:cs typeface="Marker Felt"/>
            </a:endParaRPr>
          </a:p>
        </p:txBody>
      </p:sp>
    </p:spTree>
    <p:extLst>
      <p:ext uri="{BB962C8B-B14F-4D97-AF65-F5344CB8AC3E}">
        <p14:creationId xmlns:p14="http://schemas.microsoft.com/office/powerpoint/2010/main" val="2995532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woord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900015"/>
            <a:ext cx="6400800" cy="1752600"/>
          </a:xfrm>
        </p:spPr>
        <p:txBody>
          <a:bodyPr/>
          <a:lstStyle/>
          <a:p>
            <a:r>
              <a:rPr lang="nl-NL" dirty="0" smtClean="0"/>
              <a:t>vertaling/antwoord</a:t>
            </a:r>
            <a:endParaRPr lang="nl-NL" dirty="0"/>
          </a:p>
        </p:txBody>
      </p:sp>
      <p:sp>
        <p:nvSpPr>
          <p:cNvPr id="4" name="Actieknop: Verder of Volgende 3">
            <a:hlinkClick r:id="" action="ppaction://hlinkshowjump?jump=nextslide" highlightClick="1"/>
          </p:cNvPr>
          <p:cNvSpPr/>
          <p:nvPr/>
        </p:nvSpPr>
        <p:spPr>
          <a:xfrm>
            <a:off x="7694942" y="6049429"/>
            <a:ext cx="763258" cy="725681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301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woord</a:t>
            </a:r>
            <a:endParaRPr lang="nl-NL" dirty="0"/>
          </a:p>
        </p:txBody>
      </p:sp>
      <p:sp>
        <p:nvSpPr>
          <p:cNvPr id="4" name="Rechthoek 3">
            <a:hlinkClick r:id="" action="ppaction://hlinkshowjump?jump=nextslide"/>
          </p:cNvPr>
          <p:cNvSpPr/>
          <p:nvPr/>
        </p:nvSpPr>
        <p:spPr>
          <a:xfrm>
            <a:off x="3534669" y="4116364"/>
            <a:ext cx="2333506" cy="8132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  <a:latin typeface="Marker Felt"/>
                <a:cs typeface="Marker Felt"/>
              </a:rPr>
              <a:t>antwoord</a:t>
            </a:r>
            <a:endParaRPr lang="nl-NL" dirty="0">
              <a:solidFill>
                <a:schemeClr val="tx1"/>
              </a:solidFill>
              <a:latin typeface="Marker Felt"/>
              <a:cs typeface="Marker Felt"/>
            </a:endParaRPr>
          </a:p>
        </p:txBody>
      </p:sp>
    </p:spTree>
    <p:extLst>
      <p:ext uri="{BB962C8B-B14F-4D97-AF65-F5344CB8AC3E}">
        <p14:creationId xmlns:p14="http://schemas.microsoft.com/office/powerpoint/2010/main" val="2995532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woord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900015"/>
            <a:ext cx="6400800" cy="1752600"/>
          </a:xfrm>
        </p:spPr>
        <p:txBody>
          <a:bodyPr/>
          <a:lstStyle/>
          <a:p>
            <a:r>
              <a:rPr lang="nl-NL" dirty="0" smtClean="0"/>
              <a:t>vertaling/antwoord</a:t>
            </a:r>
            <a:endParaRPr lang="nl-NL" dirty="0"/>
          </a:p>
        </p:txBody>
      </p:sp>
      <p:sp>
        <p:nvSpPr>
          <p:cNvPr id="4" name="Actieknop: Verder of Volgende 3">
            <a:hlinkClick r:id="" action="ppaction://hlinkshowjump?jump=nextslide" highlightClick="1"/>
          </p:cNvPr>
          <p:cNvSpPr/>
          <p:nvPr/>
        </p:nvSpPr>
        <p:spPr>
          <a:xfrm>
            <a:off x="7694942" y="6049429"/>
            <a:ext cx="763258" cy="725681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301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woord</a:t>
            </a:r>
            <a:endParaRPr lang="nl-NL" dirty="0"/>
          </a:p>
        </p:txBody>
      </p:sp>
      <p:sp>
        <p:nvSpPr>
          <p:cNvPr id="4" name="Rechthoek 3">
            <a:hlinkClick r:id="" action="ppaction://hlinkshowjump?jump=nextslide"/>
          </p:cNvPr>
          <p:cNvSpPr/>
          <p:nvPr/>
        </p:nvSpPr>
        <p:spPr>
          <a:xfrm>
            <a:off x="3534669" y="4116364"/>
            <a:ext cx="2333506" cy="8132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  <a:latin typeface="Marker Felt"/>
                <a:cs typeface="Marker Felt"/>
              </a:rPr>
              <a:t>antwoord</a:t>
            </a:r>
            <a:endParaRPr lang="nl-NL" dirty="0">
              <a:solidFill>
                <a:schemeClr val="tx1"/>
              </a:solidFill>
              <a:latin typeface="Marker Felt"/>
              <a:cs typeface="Marker Felt"/>
            </a:endParaRPr>
          </a:p>
        </p:txBody>
      </p:sp>
    </p:spTree>
    <p:extLst>
      <p:ext uri="{BB962C8B-B14F-4D97-AF65-F5344CB8AC3E}">
        <p14:creationId xmlns:p14="http://schemas.microsoft.com/office/powerpoint/2010/main" val="2995532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woord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900015"/>
            <a:ext cx="6400800" cy="1752600"/>
          </a:xfrm>
        </p:spPr>
        <p:txBody>
          <a:bodyPr/>
          <a:lstStyle/>
          <a:p>
            <a:r>
              <a:rPr lang="nl-NL" dirty="0" smtClean="0"/>
              <a:t>vertaling/antwoord</a:t>
            </a:r>
            <a:endParaRPr lang="nl-NL" dirty="0"/>
          </a:p>
        </p:txBody>
      </p:sp>
      <p:sp>
        <p:nvSpPr>
          <p:cNvPr id="4" name="Actieknop: Verder of Volgende 3">
            <a:hlinkClick r:id="" action="ppaction://hlinkshowjump?jump=nextslide" highlightClick="1"/>
          </p:cNvPr>
          <p:cNvSpPr/>
          <p:nvPr/>
        </p:nvSpPr>
        <p:spPr>
          <a:xfrm>
            <a:off x="7694942" y="6049429"/>
            <a:ext cx="763258" cy="725681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1867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woord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900015"/>
            <a:ext cx="6400800" cy="1752600"/>
          </a:xfrm>
        </p:spPr>
        <p:txBody>
          <a:bodyPr/>
          <a:lstStyle/>
          <a:p>
            <a:r>
              <a:rPr lang="nl-NL" dirty="0" smtClean="0"/>
              <a:t>vertaling/antwoord</a:t>
            </a:r>
            <a:endParaRPr lang="nl-NL" dirty="0"/>
          </a:p>
        </p:txBody>
      </p:sp>
      <p:sp>
        <p:nvSpPr>
          <p:cNvPr id="4" name="Actieknop: Verder of Volgende 3">
            <a:hlinkClick r:id="" action="ppaction://hlinkshowjump?jump=nextslide" highlightClick="1"/>
          </p:cNvPr>
          <p:cNvSpPr/>
          <p:nvPr/>
        </p:nvSpPr>
        <p:spPr>
          <a:xfrm>
            <a:off x="7694942" y="6049429"/>
            <a:ext cx="763258" cy="725681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301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woord</a:t>
            </a:r>
            <a:endParaRPr lang="nl-NL" dirty="0"/>
          </a:p>
        </p:txBody>
      </p:sp>
      <p:sp>
        <p:nvSpPr>
          <p:cNvPr id="4" name="Rechthoek 3">
            <a:hlinkClick r:id="" action="ppaction://hlinkshowjump?jump=nextslide"/>
          </p:cNvPr>
          <p:cNvSpPr/>
          <p:nvPr/>
        </p:nvSpPr>
        <p:spPr>
          <a:xfrm>
            <a:off x="3534669" y="4116364"/>
            <a:ext cx="2333506" cy="8132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  <a:latin typeface="Marker Felt"/>
                <a:cs typeface="Marker Felt"/>
              </a:rPr>
              <a:t>antwoord</a:t>
            </a:r>
            <a:endParaRPr lang="nl-NL" dirty="0">
              <a:solidFill>
                <a:schemeClr val="tx1"/>
              </a:solidFill>
              <a:latin typeface="Marker Felt"/>
              <a:cs typeface="Marker Felt"/>
            </a:endParaRPr>
          </a:p>
        </p:txBody>
      </p:sp>
    </p:spTree>
    <p:extLst>
      <p:ext uri="{BB962C8B-B14F-4D97-AF65-F5344CB8AC3E}">
        <p14:creationId xmlns:p14="http://schemas.microsoft.com/office/powerpoint/2010/main" val="2995532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woord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900015"/>
            <a:ext cx="6400800" cy="1752600"/>
          </a:xfrm>
        </p:spPr>
        <p:txBody>
          <a:bodyPr/>
          <a:lstStyle/>
          <a:p>
            <a:r>
              <a:rPr lang="nl-NL" dirty="0" smtClean="0"/>
              <a:t>vertaling/antwoord</a:t>
            </a:r>
            <a:endParaRPr lang="nl-NL" dirty="0"/>
          </a:p>
        </p:txBody>
      </p:sp>
      <p:sp>
        <p:nvSpPr>
          <p:cNvPr id="4" name="Actieknop: Verder of Volgende 3">
            <a:hlinkClick r:id="" action="ppaction://hlinkshowjump?jump=nextslide" highlightClick="1"/>
          </p:cNvPr>
          <p:cNvSpPr/>
          <p:nvPr/>
        </p:nvSpPr>
        <p:spPr>
          <a:xfrm>
            <a:off x="7694942" y="6049429"/>
            <a:ext cx="763258" cy="725681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301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woord</a:t>
            </a:r>
            <a:endParaRPr lang="nl-NL" dirty="0"/>
          </a:p>
        </p:txBody>
      </p:sp>
      <p:sp>
        <p:nvSpPr>
          <p:cNvPr id="4" name="Rechthoek 3">
            <a:hlinkClick r:id="" action="ppaction://hlinkshowjump?jump=nextslide"/>
          </p:cNvPr>
          <p:cNvSpPr/>
          <p:nvPr/>
        </p:nvSpPr>
        <p:spPr>
          <a:xfrm>
            <a:off x="3534669" y="4116364"/>
            <a:ext cx="2333506" cy="8132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  <a:latin typeface="Marker Felt"/>
                <a:cs typeface="Marker Felt"/>
              </a:rPr>
              <a:t>antwoord</a:t>
            </a:r>
            <a:endParaRPr lang="nl-NL" dirty="0">
              <a:solidFill>
                <a:schemeClr val="tx1"/>
              </a:solidFill>
              <a:latin typeface="Marker Felt"/>
              <a:cs typeface="Marker Felt"/>
            </a:endParaRPr>
          </a:p>
        </p:txBody>
      </p:sp>
    </p:spTree>
    <p:extLst>
      <p:ext uri="{BB962C8B-B14F-4D97-AF65-F5344CB8AC3E}">
        <p14:creationId xmlns:p14="http://schemas.microsoft.com/office/powerpoint/2010/main" val="2995532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woord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900015"/>
            <a:ext cx="6400800" cy="1752600"/>
          </a:xfrm>
        </p:spPr>
        <p:txBody>
          <a:bodyPr/>
          <a:lstStyle/>
          <a:p>
            <a:r>
              <a:rPr lang="nl-NL" dirty="0" smtClean="0"/>
              <a:t>vertaling/antwoord</a:t>
            </a:r>
            <a:endParaRPr lang="nl-NL" dirty="0"/>
          </a:p>
        </p:txBody>
      </p:sp>
      <p:sp>
        <p:nvSpPr>
          <p:cNvPr id="5" name="Actieknop: Einde 4">
            <a:hlinkClick r:id="" action="ppaction://hlinkshowjump?jump=lastslide" highlightClick="1"/>
          </p:cNvPr>
          <p:cNvSpPr/>
          <p:nvPr/>
        </p:nvSpPr>
        <p:spPr>
          <a:xfrm>
            <a:off x="8076561" y="5936823"/>
            <a:ext cx="894616" cy="844543"/>
          </a:xfrm>
          <a:prstGeom prst="actionButtonE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301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je bent klaar!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kijk voor meer leer tips op:</a:t>
            </a:r>
          </a:p>
          <a:p>
            <a:r>
              <a:rPr lang="nl-NL" dirty="0" smtClean="0">
                <a:hlinkClick r:id="rId4"/>
              </a:rPr>
              <a:t>www.ikje.jimdo.com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6" name="Afbeelding 5" descr="f2a4531c-39fa-d4bf-64d3-ba1ba148678f-mzl.cwpkfdpb.png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522" y="5638800"/>
            <a:ext cx="387875" cy="387875"/>
          </a:xfrm>
          <a:prstGeom prst="rect">
            <a:avLst/>
          </a:prstGeom>
        </p:spPr>
      </p:pic>
      <p:pic>
        <p:nvPicPr>
          <p:cNvPr id="7" name="Afbeelding 6" descr="Qmr0JnI2.png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920" y="5579232"/>
            <a:ext cx="464945" cy="464945"/>
          </a:xfrm>
          <a:prstGeom prst="rect">
            <a:avLst/>
          </a:prstGeom>
        </p:spPr>
      </p:pic>
      <p:pic>
        <p:nvPicPr>
          <p:cNvPr id="8" name="Afbeelding 7" descr="twitter logo.png">
            <a:hlinkClick r:id="rId9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477" y="5645067"/>
            <a:ext cx="381608" cy="381608"/>
          </a:xfrm>
          <a:prstGeom prst="rect">
            <a:avLst/>
          </a:prstGeom>
        </p:spPr>
      </p:pic>
      <p:pic>
        <p:nvPicPr>
          <p:cNvPr id="9" name="Afbeelding 8" descr="YouTube-icon.png">
            <a:hlinkClick r:id="rId11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101" y="5657579"/>
            <a:ext cx="369096" cy="369096"/>
          </a:xfrm>
          <a:prstGeom prst="rect">
            <a:avLst/>
          </a:prstGeom>
        </p:spPr>
      </p:pic>
      <p:sp>
        <p:nvSpPr>
          <p:cNvPr id="10" name="Verbodssymbool 9">
            <a:hlinkClick r:id="" action="ppaction://hlinkshowjump?jump=endshow"/>
          </p:cNvPr>
          <p:cNvSpPr/>
          <p:nvPr/>
        </p:nvSpPr>
        <p:spPr>
          <a:xfrm>
            <a:off x="7970208" y="76134"/>
            <a:ext cx="1071280" cy="897954"/>
          </a:xfrm>
          <a:prstGeom prst="noSmoking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1" name="Tekstvak 10">
            <a:hlinkClick r:id="" action="ppaction://hlinkshowjump?jump=endshow"/>
          </p:cNvPr>
          <p:cNvSpPr txBox="1"/>
          <p:nvPr/>
        </p:nvSpPr>
        <p:spPr>
          <a:xfrm>
            <a:off x="7970208" y="1092540"/>
            <a:ext cx="1071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Marker Felt"/>
                <a:cs typeface="Marker Felt"/>
              </a:rPr>
              <a:t>afsluiten</a:t>
            </a:r>
            <a:endParaRPr lang="nl-NL" dirty="0">
              <a:latin typeface="Marker Felt"/>
              <a:cs typeface="Marker Felt"/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7319579" y="5148583"/>
            <a:ext cx="1824421" cy="170941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 descr="ikje logo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5" y="76134"/>
            <a:ext cx="2231064" cy="1201072"/>
          </a:xfrm>
          <a:prstGeom prst="rect">
            <a:avLst/>
          </a:prstGeom>
        </p:spPr>
      </p:pic>
      <p:pic>
        <p:nvPicPr>
          <p:cNvPr id="15" name="Geluid 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901411" y="574390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607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9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woord</a:t>
            </a:r>
            <a:endParaRPr lang="nl-NL" dirty="0"/>
          </a:p>
        </p:txBody>
      </p:sp>
      <p:sp>
        <p:nvSpPr>
          <p:cNvPr id="4" name="Rechthoek 3">
            <a:hlinkClick r:id="" action="ppaction://hlinkshowjump?jump=nextslide"/>
          </p:cNvPr>
          <p:cNvSpPr/>
          <p:nvPr/>
        </p:nvSpPr>
        <p:spPr>
          <a:xfrm>
            <a:off x="3534669" y="4116364"/>
            <a:ext cx="2333506" cy="8132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  <a:latin typeface="Marker Felt"/>
                <a:cs typeface="Marker Felt"/>
              </a:rPr>
              <a:t>antwoord</a:t>
            </a:r>
            <a:endParaRPr lang="nl-NL" dirty="0">
              <a:solidFill>
                <a:schemeClr val="tx1"/>
              </a:solidFill>
              <a:latin typeface="Marker Felt"/>
              <a:cs typeface="Marker Felt"/>
            </a:endParaRPr>
          </a:p>
        </p:txBody>
      </p:sp>
    </p:spTree>
    <p:extLst>
      <p:ext uri="{BB962C8B-B14F-4D97-AF65-F5344CB8AC3E}">
        <p14:creationId xmlns:p14="http://schemas.microsoft.com/office/powerpoint/2010/main" val="2995532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woord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900015"/>
            <a:ext cx="6400800" cy="1752600"/>
          </a:xfrm>
        </p:spPr>
        <p:txBody>
          <a:bodyPr/>
          <a:lstStyle/>
          <a:p>
            <a:r>
              <a:rPr lang="nl-NL" dirty="0" smtClean="0"/>
              <a:t>vertaling/antwoord</a:t>
            </a:r>
            <a:endParaRPr lang="nl-NL" dirty="0"/>
          </a:p>
        </p:txBody>
      </p:sp>
      <p:sp>
        <p:nvSpPr>
          <p:cNvPr id="4" name="Actieknop: Verder of Volgende 3">
            <a:hlinkClick r:id="" action="ppaction://hlinkshowjump?jump=nextslide" highlightClick="1"/>
          </p:cNvPr>
          <p:cNvSpPr/>
          <p:nvPr/>
        </p:nvSpPr>
        <p:spPr>
          <a:xfrm>
            <a:off x="7694942" y="6049429"/>
            <a:ext cx="763258" cy="725681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301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woord</a:t>
            </a:r>
            <a:endParaRPr lang="nl-NL" dirty="0"/>
          </a:p>
        </p:txBody>
      </p:sp>
      <p:sp>
        <p:nvSpPr>
          <p:cNvPr id="4" name="Rechthoek 3">
            <a:hlinkClick r:id="" action="ppaction://hlinkshowjump?jump=nextslide"/>
          </p:cNvPr>
          <p:cNvSpPr/>
          <p:nvPr/>
        </p:nvSpPr>
        <p:spPr>
          <a:xfrm>
            <a:off x="3534669" y="4116364"/>
            <a:ext cx="2333506" cy="8132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  <a:latin typeface="Marker Felt"/>
                <a:cs typeface="Marker Felt"/>
              </a:rPr>
              <a:t>antwoord</a:t>
            </a:r>
            <a:endParaRPr lang="nl-NL" dirty="0">
              <a:solidFill>
                <a:schemeClr val="tx1"/>
              </a:solidFill>
              <a:latin typeface="Marker Felt"/>
              <a:cs typeface="Marker Felt"/>
            </a:endParaRPr>
          </a:p>
        </p:txBody>
      </p:sp>
    </p:spTree>
    <p:extLst>
      <p:ext uri="{BB962C8B-B14F-4D97-AF65-F5344CB8AC3E}">
        <p14:creationId xmlns:p14="http://schemas.microsoft.com/office/powerpoint/2010/main" val="2995532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woord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900015"/>
            <a:ext cx="6400800" cy="1752600"/>
          </a:xfrm>
        </p:spPr>
        <p:txBody>
          <a:bodyPr/>
          <a:lstStyle/>
          <a:p>
            <a:r>
              <a:rPr lang="nl-NL" dirty="0" smtClean="0"/>
              <a:t>vertaling/antwoord</a:t>
            </a:r>
            <a:endParaRPr lang="nl-NL" dirty="0"/>
          </a:p>
        </p:txBody>
      </p:sp>
      <p:sp>
        <p:nvSpPr>
          <p:cNvPr id="4" name="Actieknop: Verder of Volgende 3">
            <a:hlinkClick r:id="" action="ppaction://hlinkshowjump?jump=nextslide" highlightClick="1"/>
          </p:cNvPr>
          <p:cNvSpPr/>
          <p:nvPr/>
        </p:nvSpPr>
        <p:spPr>
          <a:xfrm>
            <a:off x="7694942" y="6049429"/>
            <a:ext cx="763258" cy="725681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301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woord</a:t>
            </a:r>
            <a:endParaRPr lang="nl-NL" dirty="0"/>
          </a:p>
        </p:txBody>
      </p:sp>
      <p:sp>
        <p:nvSpPr>
          <p:cNvPr id="4" name="Rechthoek 3">
            <a:hlinkClick r:id="" action="ppaction://hlinkshowjump?jump=nextslide"/>
          </p:cNvPr>
          <p:cNvSpPr/>
          <p:nvPr/>
        </p:nvSpPr>
        <p:spPr>
          <a:xfrm>
            <a:off x="3534669" y="4116364"/>
            <a:ext cx="2333506" cy="8132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  <a:latin typeface="Marker Felt"/>
                <a:cs typeface="Marker Felt"/>
              </a:rPr>
              <a:t>antwoord</a:t>
            </a:r>
            <a:endParaRPr lang="nl-NL" dirty="0">
              <a:solidFill>
                <a:schemeClr val="tx1"/>
              </a:solidFill>
              <a:latin typeface="Marker Felt"/>
              <a:cs typeface="Marker Felt"/>
            </a:endParaRPr>
          </a:p>
        </p:txBody>
      </p:sp>
    </p:spTree>
    <p:extLst>
      <p:ext uri="{BB962C8B-B14F-4D97-AF65-F5344CB8AC3E}">
        <p14:creationId xmlns:p14="http://schemas.microsoft.com/office/powerpoint/2010/main" val="2995532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tandaard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Standaardthema.thmx</Template>
  <TotalTime>26</TotalTime>
  <Words>221</Words>
  <Application>Microsoft Macintosh PowerPoint</Application>
  <PresentationFormat>Diavoorstelling (4:3)</PresentationFormat>
  <Paragraphs>98</Paragraphs>
  <Slides>45</Slides>
  <Notes>0</Notes>
  <HiddenSlides>0</HiddenSlides>
  <MMClips>3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45</vt:i4>
      </vt:variant>
    </vt:vector>
  </HeadingPairs>
  <TitlesOfParts>
    <vt:vector size="46" baseType="lpstr">
      <vt:lpstr>Standaardthema</vt:lpstr>
      <vt:lpstr>woordjes leren met ikje</vt:lpstr>
      <vt:lpstr>hoe het werkt</vt:lpstr>
      <vt:lpstr>woord</vt:lpstr>
      <vt:lpstr>woord</vt:lpstr>
      <vt:lpstr>woord</vt:lpstr>
      <vt:lpstr>woord</vt:lpstr>
      <vt:lpstr>woord</vt:lpstr>
      <vt:lpstr>woord</vt:lpstr>
      <vt:lpstr>woord</vt:lpstr>
      <vt:lpstr>woord</vt:lpstr>
      <vt:lpstr>woord</vt:lpstr>
      <vt:lpstr>woord</vt:lpstr>
      <vt:lpstr>woord</vt:lpstr>
      <vt:lpstr>woord</vt:lpstr>
      <vt:lpstr>woord</vt:lpstr>
      <vt:lpstr>woord</vt:lpstr>
      <vt:lpstr>woord</vt:lpstr>
      <vt:lpstr>woord</vt:lpstr>
      <vt:lpstr>woord</vt:lpstr>
      <vt:lpstr>woord</vt:lpstr>
      <vt:lpstr>woord</vt:lpstr>
      <vt:lpstr>woord</vt:lpstr>
      <vt:lpstr>woord</vt:lpstr>
      <vt:lpstr>woord</vt:lpstr>
      <vt:lpstr>woord</vt:lpstr>
      <vt:lpstr>woord</vt:lpstr>
      <vt:lpstr>woord</vt:lpstr>
      <vt:lpstr>woord</vt:lpstr>
      <vt:lpstr>woord</vt:lpstr>
      <vt:lpstr>woord</vt:lpstr>
      <vt:lpstr>woord</vt:lpstr>
      <vt:lpstr>woord</vt:lpstr>
      <vt:lpstr>woord</vt:lpstr>
      <vt:lpstr>woord</vt:lpstr>
      <vt:lpstr>woord</vt:lpstr>
      <vt:lpstr>woord</vt:lpstr>
      <vt:lpstr>woord</vt:lpstr>
      <vt:lpstr>woord</vt:lpstr>
      <vt:lpstr>woord</vt:lpstr>
      <vt:lpstr>woord</vt:lpstr>
      <vt:lpstr>woord</vt:lpstr>
      <vt:lpstr>woord</vt:lpstr>
      <vt:lpstr>woord</vt:lpstr>
      <vt:lpstr>woord</vt:lpstr>
      <vt:lpstr>je bent klaar!</vt:lpstr>
    </vt:vector>
  </TitlesOfParts>
  <Company>Grafisch Vormgever Jaap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woordjes leren met ikje</dc:title>
  <dc:creator>Jaap van der Heijden</dc:creator>
  <cp:lastModifiedBy>Jaap van der Heijden</cp:lastModifiedBy>
  <cp:revision>3</cp:revision>
  <dcterms:created xsi:type="dcterms:W3CDTF">2014-12-15T15:33:53Z</dcterms:created>
  <dcterms:modified xsi:type="dcterms:W3CDTF">2014-12-15T16:00:28Z</dcterms:modified>
</cp:coreProperties>
</file>