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67" r:id="rId5"/>
    <p:sldId id="259" r:id="rId6"/>
    <p:sldId id="266" r:id="rId7"/>
    <p:sldId id="260" r:id="rId8"/>
    <p:sldId id="268" r:id="rId9"/>
    <p:sldId id="261" r:id="rId10"/>
    <p:sldId id="265" r:id="rId11"/>
    <p:sldId id="262" r:id="rId12"/>
    <p:sldId id="264" r:id="rId13"/>
    <p:sldId id="263" r:id="rId14"/>
    <p:sldId id="258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2" d="100"/>
          <a:sy n="202" d="100"/>
        </p:scale>
        <p:origin x="-2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5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46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59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8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9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66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rker Felt"/>
              </a:defRPr>
            </a:lvl1pPr>
          </a:lstStyle>
          <a:p>
            <a:fld id="{DAEBE409-79D7-F245-8A43-FFA5AA83D2CA}" type="datetimeFigureOut">
              <a:rPr lang="nl-NL" smtClean="0"/>
              <a:pPr/>
              <a:t>15-12-14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rker Fe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rker Felt"/>
              </a:defRPr>
            </a:lvl1pPr>
          </a:lstStyle>
          <a:p>
            <a:fld id="{805A99E6-B528-3341-8246-FE89A72F9D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15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arker Fe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arker Fe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arker Fe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arker Fe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arker Fe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arker Fe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channel/UCD5TTsTGZuNs1RBVWT0Ownw" TargetMode="External"/><Relationship Id="rId12" Type="http://schemas.openxmlformats.org/officeDocument/2006/relationships/image" Target="../media/image5.png"/><Relationship Id="rId13" Type="http://schemas.openxmlformats.org/officeDocument/2006/relationships/image" Target="../media/image1.png"/><Relationship Id="rId14" Type="http://schemas.openxmlformats.org/officeDocument/2006/relationships/image" Target="../media/image6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1.xml"/><Relationship Id="rId4" Type="http://schemas.openxmlformats.org/officeDocument/2006/relationships/hyperlink" Target="http://www.ikje.jimdo.com" TargetMode="External"/><Relationship Id="rId5" Type="http://schemas.openxmlformats.org/officeDocument/2006/relationships/hyperlink" Target="https://plus.google.com/104520499851552708514/posts" TargetMode="External"/><Relationship Id="rId6" Type="http://schemas.openxmlformats.org/officeDocument/2006/relationships/image" Target="../media/image2.png"/><Relationship Id="rId7" Type="http://schemas.openxmlformats.org/officeDocument/2006/relationships/hyperlink" Target="mailto:ikje.edel@gmail.com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twitter.com/ikje_edel" TargetMode="External"/><Relationship Id="rId10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woordjes leren met ikje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ikje</a:t>
            </a:r>
          </a:p>
          <a:p>
            <a:r>
              <a:rPr lang="nl-NL" dirty="0" smtClean="0"/>
              <a:t>elke dag een lach</a:t>
            </a:r>
            <a:endParaRPr lang="nl-NL" dirty="0"/>
          </a:p>
        </p:txBody>
      </p:sp>
      <p:pic>
        <p:nvPicPr>
          <p:cNvPr id="4" name="Afbeelding 3" descr="ikj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" y="64667"/>
            <a:ext cx="2180691" cy="11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8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NL 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2694081" y="6061070"/>
            <a:ext cx="2885841" cy="723053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000000"/>
                </a:solidFill>
              </a:rPr>
              <a:t>volgende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0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47523" y="5985620"/>
            <a:ext cx="3732790" cy="707886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Marker Felt"/>
                <a:cs typeface="Marker Felt"/>
              </a:rPr>
              <a:t>goede antwoord</a:t>
            </a:r>
            <a:endParaRPr lang="nl-NL" sz="40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2032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NL 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2694081" y="6061070"/>
            <a:ext cx="2885841" cy="723053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000000"/>
                </a:solidFill>
              </a:rPr>
              <a:t>volgende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0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47523" y="5985620"/>
            <a:ext cx="3732790" cy="707886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Marker Felt"/>
                <a:cs typeface="Marker Felt"/>
              </a:rPr>
              <a:t>goede antwoord</a:t>
            </a:r>
            <a:endParaRPr lang="nl-NL" sz="40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2032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NL 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2694081" y="6061070"/>
            <a:ext cx="2885841" cy="723053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000000"/>
                </a:solidFill>
              </a:rPr>
              <a:t>volgende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je bent klaar!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kijk voor meer leer tips op:</a:t>
            </a:r>
          </a:p>
          <a:p>
            <a:r>
              <a:rPr lang="nl-NL" dirty="0" smtClean="0">
                <a:hlinkClick r:id="rId4"/>
              </a:rPr>
              <a:t>www.ikje.jimdo.com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Afbeelding 5" descr="f2a4531c-39fa-d4bf-64d3-ba1ba148678f-mzl.cwpkfdpb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22" y="5638800"/>
            <a:ext cx="387875" cy="387875"/>
          </a:xfrm>
          <a:prstGeom prst="rect">
            <a:avLst/>
          </a:prstGeom>
        </p:spPr>
      </p:pic>
      <p:pic>
        <p:nvPicPr>
          <p:cNvPr id="7" name="Afbeelding 6" descr="Qmr0JnI2.pn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20" y="5579232"/>
            <a:ext cx="464945" cy="464945"/>
          </a:xfrm>
          <a:prstGeom prst="rect">
            <a:avLst/>
          </a:prstGeom>
        </p:spPr>
      </p:pic>
      <p:pic>
        <p:nvPicPr>
          <p:cNvPr id="8" name="Afbeelding 7" descr="twitter logo.pn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77" y="5645067"/>
            <a:ext cx="381608" cy="381608"/>
          </a:xfrm>
          <a:prstGeom prst="rect">
            <a:avLst/>
          </a:prstGeom>
        </p:spPr>
      </p:pic>
      <p:pic>
        <p:nvPicPr>
          <p:cNvPr id="9" name="Afbeelding 8" descr="YouTube-icon.png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01" y="5657579"/>
            <a:ext cx="369096" cy="369096"/>
          </a:xfrm>
          <a:prstGeom prst="rect">
            <a:avLst/>
          </a:prstGeom>
        </p:spPr>
      </p:pic>
      <p:sp>
        <p:nvSpPr>
          <p:cNvPr id="10" name="Verbodssymbool 9">
            <a:hlinkClick r:id="" action="ppaction://hlinkshowjump?jump=endshow"/>
          </p:cNvPr>
          <p:cNvSpPr/>
          <p:nvPr/>
        </p:nvSpPr>
        <p:spPr>
          <a:xfrm>
            <a:off x="7970208" y="76134"/>
            <a:ext cx="1071280" cy="897954"/>
          </a:xfrm>
          <a:prstGeom prst="noSmoking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Tekstvak 10">
            <a:hlinkClick r:id="" action="ppaction://hlinkshowjump?jump=endshow"/>
          </p:cNvPr>
          <p:cNvSpPr txBox="1"/>
          <p:nvPr/>
        </p:nvSpPr>
        <p:spPr>
          <a:xfrm>
            <a:off x="7970208" y="1092540"/>
            <a:ext cx="107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Marker Felt"/>
                <a:cs typeface="Marker Felt"/>
              </a:rPr>
              <a:t>afsluiten</a:t>
            </a:r>
            <a:endParaRPr lang="nl-NL" dirty="0">
              <a:latin typeface="Marker Felt"/>
              <a:cs typeface="Marker Felt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319579" y="5148583"/>
            <a:ext cx="1824421" cy="1709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ikje 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" y="76134"/>
            <a:ext cx="2231064" cy="1201072"/>
          </a:xfrm>
          <a:prstGeom prst="rect">
            <a:avLst/>
          </a:prstGeom>
        </p:spPr>
      </p:pic>
      <p:pic>
        <p:nvPicPr>
          <p:cNvPr id="15" name="Geluid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01411" y="57439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het werkt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vul de Nederlandse woorden in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vul 4 keuzemogelijkheden in waarvan 1 goed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vul op de volgende pagina dezelve mogelijk heden op de dezelve plekken plaats in het groene vakje het goede antwoord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vul de rest op dezelve manier in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verwijder de overige pagina's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start de presentatie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k</a:t>
            </a:r>
            <a:r>
              <a:rPr lang="nl-NL" sz="2800" dirty="0" smtClean="0"/>
              <a:t>ies het goede antwoord en controleer jezelf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 smtClean="0"/>
          </a:p>
        </p:txBody>
      </p:sp>
      <p:pic>
        <p:nvPicPr>
          <p:cNvPr id="4" name="Afbeelding 3" descr="ikj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" y="64667"/>
            <a:ext cx="2180691" cy="11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8" name="Tekstvak 7">
            <a:hlinkClick r:id="" action="ppaction://hlinkshowjump?jump=nextslide"/>
          </p:cNvPr>
          <p:cNvSpPr txBox="1"/>
          <p:nvPr/>
        </p:nvSpPr>
        <p:spPr>
          <a:xfrm>
            <a:off x="2747523" y="5985620"/>
            <a:ext cx="3732790" cy="707886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Marker Felt"/>
                <a:cs typeface="Marker Felt"/>
              </a:rPr>
              <a:t>goede antwoord</a:t>
            </a:r>
            <a:endParaRPr lang="nl-NL" sz="40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82366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NL 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2694081" y="6061070"/>
            <a:ext cx="2885841" cy="723053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000000"/>
                </a:solidFill>
              </a:rPr>
              <a:t>volgende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0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47523" y="5985620"/>
            <a:ext cx="3732790" cy="707886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Marker Felt"/>
                <a:cs typeface="Marker Felt"/>
              </a:rPr>
              <a:t>goede antwoord</a:t>
            </a:r>
            <a:endParaRPr lang="nl-NL" sz="40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2032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NL 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2694081" y="6061070"/>
            <a:ext cx="2885841" cy="723053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000000"/>
                </a:solidFill>
              </a:rPr>
              <a:t>volgende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0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47523" y="5985620"/>
            <a:ext cx="3732790" cy="707886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Marker Felt"/>
                <a:cs typeface="Marker Felt"/>
              </a:rPr>
              <a:t>goede antwoord</a:t>
            </a:r>
            <a:endParaRPr lang="nl-NL" sz="40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2032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NL 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2694081" y="6061070"/>
            <a:ext cx="2885841" cy="723053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000000"/>
                </a:solidFill>
              </a:rPr>
              <a:t>volgende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0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30726"/>
            <a:ext cx="7772400" cy="1470025"/>
          </a:xfrm>
        </p:spPr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67043" y="3162570"/>
            <a:ext cx="3369959" cy="1024849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2907" y="3162570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22907" y="4728137"/>
            <a:ext cx="3388820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043" y="4728137"/>
            <a:ext cx="3369959" cy="102484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Marker Felt"/>
                <a:cs typeface="Marker Felt"/>
              </a:rPr>
              <a:t>antwoord 1</a:t>
            </a:r>
            <a:endParaRPr lang="nl-NL" sz="40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47523" y="5985620"/>
            <a:ext cx="3732790" cy="707886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Marker Felt"/>
                <a:cs typeface="Marker Felt"/>
              </a:rPr>
              <a:t>goede antwoord</a:t>
            </a:r>
            <a:endParaRPr lang="nl-NL" sz="40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2032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thema">
  <a:themeElements>
    <a:clrScheme name="Aangepas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FF"/>
      </a:accent1>
      <a:accent2>
        <a:srgbClr val="00FFFF"/>
      </a:accent2>
      <a:accent3>
        <a:srgbClr val="FF0000"/>
      </a:accent3>
      <a:accent4>
        <a:srgbClr val="00FF0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60</TotalTime>
  <Words>210</Words>
  <Application>Microsoft Macintosh PowerPoint</Application>
  <PresentationFormat>Diavoorstelling (4:3)</PresentationFormat>
  <Paragraphs>87</Paragraphs>
  <Slides>15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Standaardthema</vt:lpstr>
      <vt:lpstr>woordjes leren met ikje</vt:lpstr>
      <vt:lpstr>hoe het werkt</vt:lpstr>
      <vt:lpstr>woord</vt:lpstr>
      <vt:lpstr>NL woord</vt:lpstr>
      <vt:lpstr>woord</vt:lpstr>
      <vt:lpstr>NL woord</vt:lpstr>
      <vt:lpstr>woord</vt:lpstr>
      <vt:lpstr>NL woord</vt:lpstr>
      <vt:lpstr>woord</vt:lpstr>
      <vt:lpstr>NL woord</vt:lpstr>
      <vt:lpstr>woord</vt:lpstr>
      <vt:lpstr>NL woord</vt:lpstr>
      <vt:lpstr>woord</vt:lpstr>
      <vt:lpstr>NL woord</vt:lpstr>
      <vt:lpstr>je bent klaar!</vt:lpstr>
    </vt:vector>
  </TitlesOfParts>
  <Company>Grafisch Vormgever Jaap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woordjes leren met ikje</dc:title>
  <dc:creator>Jaap van der Heijden</dc:creator>
  <cp:lastModifiedBy>Jaap van der Heijden</cp:lastModifiedBy>
  <cp:revision>2</cp:revision>
  <dcterms:created xsi:type="dcterms:W3CDTF">2014-12-15T16:44:29Z</dcterms:created>
  <dcterms:modified xsi:type="dcterms:W3CDTF">2014-12-15T17:44:34Z</dcterms:modified>
</cp:coreProperties>
</file>