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20" y="-10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E409-79D7-F245-8A43-FFA5AA83D2CA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5-03-06 om 21.0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695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639" y="6635520"/>
            <a:ext cx="604749" cy="2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4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3-06 om 21.0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8046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639" y="6635520"/>
            <a:ext cx="604749" cy="2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1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3-06 om 21.03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9891713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639" y="6635520"/>
            <a:ext cx="604749" cy="2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89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3-06 om 21.0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" y="0"/>
            <a:ext cx="9900163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639" y="6635520"/>
            <a:ext cx="604749" cy="2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89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3-06 om 21.0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162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639" y="6635520"/>
            <a:ext cx="604749" cy="2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8921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1</TotalTime>
  <Words>0</Words>
  <Application>Microsoft Macintosh PowerPoint</Application>
  <PresentationFormat>A4 (210 x 297 mm)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Standaardthema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Jaap van der Heijden</dc:creator>
  <cp:lastModifiedBy>Jaap van der Heijden</cp:lastModifiedBy>
  <cp:revision>1</cp:revision>
  <dcterms:created xsi:type="dcterms:W3CDTF">2015-03-06T20:03:53Z</dcterms:created>
  <dcterms:modified xsi:type="dcterms:W3CDTF">2015-03-06T20:05:42Z</dcterms:modified>
</cp:coreProperties>
</file>